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5F82-1A4D-42FB-B065-AD5C0662964D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48328-3EFC-4F80-8943-694C63921A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3100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5F82-1A4D-42FB-B065-AD5C0662964D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48328-3EFC-4F80-8943-694C63921A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38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5F82-1A4D-42FB-B065-AD5C0662964D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48328-3EFC-4F80-8943-694C63921A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7645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5F82-1A4D-42FB-B065-AD5C0662964D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48328-3EFC-4F80-8943-694C63921A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9785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5F82-1A4D-42FB-B065-AD5C0662964D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48328-3EFC-4F80-8943-694C63921A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9528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5F82-1A4D-42FB-B065-AD5C0662964D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48328-3EFC-4F80-8943-694C63921A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640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5F82-1A4D-42FB-B065-AD5C0662964D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48328-3EFC-4F80-8943-694C63921A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982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5F82-1A4D-42FB-B065-AD5C0662964D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48328-3EFC-4F80-8943-694C63921A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9431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5F82-1A4D-42FB-B065-AD5C0662964D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48328-3EFC-4F80-8943-694C63921A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714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5F82-1A4D-42FB-B065-AD5C0662964D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48328-3EFC-4F80-8943-694C63921A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5367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5F82-1A4D-42FB-B065-AD5C0662964D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48328-3EFC-4F80-8943-694C63921A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6170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C5F82-1A4D-42FB-B065-AD5C0662964D}" type="datetimeFigureOut">
              <a:rPr lang="tr-TR" smtClean="0"/>
              <a:t>7.09.2023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48328-3EFC-4F80-8943-694C63921A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755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59" y="406402"/>
            <a:ext cx="10903536" cy="5065422"/>
          </a:xfrm>
        </p:spPr>
      </p:pic>
    </p:spTree>
    <p:extLst>
      <p:ext uri="{BB962C8B-B14F-4D97-AF65-F5344CB8AC3E}">
        <p14:creationId xmlns:p14="http://schemas.microsoft.com/office/powerpoint/2010/main" val="220292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25" y="-1"/>
            <a:ext cx="5916775" cy="5347855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08806" cy="383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9" y="600364"/>
            <a:ext cx="10860554" cy="4954586"/>
          </a:xfrm>
        </p:spPr>
      </p:pic>
    </p:spTree>
    <p:extLst>
      <p:ext uri="{BB962C8B-B14F-4D97-AF65-F5344CB8AC3E}">
        <p14:creationId xmlns:p14="http://schemas.microsoft.com/office/powerpoint/2010/main" val="4133571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652655" cy="5486179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913" y="-1"/>
            <a:ext cx="6455088" cy="389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78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99" y="258619"/>
            <a:ext cx="11100074" cy="4769860"/>
          </a:xfrm>
        </p:spPr>
      </p:pic>
    </p:spTree>
    <p:extLst>
      <p:ext uri="{BB962C8B-B14F-4D97-AF65-F5344CB8AC3E}">
        <p14:creationId xmlns:p14="http://schemas.microsoft.com/office/powerpoint/2010/main" val="74706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766614" cy="4886037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842" y="89188"/>
            <a:ext cx="6103546" cy="479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18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11" y="757382"/>
            <a:ext cx="10024978" cy="4511242"/>
          </a:xfrm>
        </p:spPr>
      </p:pic>
    </p:spTree>
    <p:extLst>
      <p:ext uri="{BB962C8B-B14F-4D97-AF65-F5344CB8AC3E}">
        <p14:creationId xmlns:p14="http://schemas.microsoft.com/office/powerpoint/2010/main" val="518903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122"/>
            <a:ext cx="5896064" cy="6136067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40" y="-3122"/>
            <a:ext cx="6290760" cy="497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62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81" y="498763"/>
            <a:ext cx="10147638" cy="4400406"/>
          </a:xfrm>
        </p:spPr>
      </p:pic>
    </p:spTree>
    <p:extLst>
      <p:ext uri="{BB962C8B-B14F-4D97-AF65-F5344CB8AC3E}">
        <p14:creationId xmlns:p14="http://schemas.microsoft.com/office/powerpoint/2010/main" val="4056147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764" y="386189"/>
            <a:ext cx="8035636" cy="6251156"/>
          </a:xfrm>
        </p:spPr>
      </p:pic>
    </p:spTree>
    <p:extLst>
      <p:ext uri="{BB962C8B-B14F-4D97-AF65-F5344CB8AC3E}">
        <p14:creationId xmlns:p14="http://schemas.microsoft.com/office/powerpoint/2010/main" val="2001031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86" y="415637"/>
            <a:ext cx="9771774" cy="4492770"/>
          </a:xfrm>
        </p:spPr>
      </p:pic>
    </p:spTree>
    <p:extLst>
      <p:ext uri="{BB962C8B-B14F-4D97-AF65-F5344CB8AC3E}">
        <p14:creationId xmlns:p14="http://schemas.microsoft.com/office/powerpoint/2010/main" val="1841580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805378" cy="5486401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33" y="-1"/>
            <a:ext cx="6302967" cy="60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83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73" y="202659"/>
            <a:ext cx="6003636" cy="6507380"/>
          </a:xfrm>
        </p:spPr>
      </p:pic>
    </p:spTree>
    <p:extLst>
      <p:ext uri="{BB962C8B-B14F-4D97-AF65-F5344CB8AC3E}">
        <p14:creationId xmlns:p14="http://schemas.microsoft.com/office/powerpoint/2010/main" val="509574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05" y="526474"/>
            <a:ext cx="10237734" cy="4714440"/>
          </a:xfrm>
        </p:spPr>
      </p:pic>
    </p:spTree>
    <p:extLst>
      <p:ext uri="{BB962C8B-B14F-4D97-AF65-F5344CB8AC3E}">
        <p14:creationId xmlns:p14="http://schemas.microsoft.com/office/powerpoint/2010/main" val="3245710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73" y="154627"/>
            <a:ext cx="6132946" cy="6548024"/>
          </a:xfrm>
        </p:spPr>
      </p:pic>
    </p:spTree>
    <p:extLst>
      <p:ext uri="{BB962C8B-B14F-4D97-AF65-F5344CB8AC3E}">
        <p14:creationId xmlns:p14="http://schemas.microsoft.com/office/powerpoint/2010/main" val="1275687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49" y="508000"/>
            <a:ext cx="10629482" cy="4474298"/>
          </a:xfrm>
        </p:spPr>
      </p:pic>
    </p:spTree>
    <p:extLst>
      <p:ext uri="{BB962C8B-B14F-4D97-AF65-F5344CB8AC3E}">
        <p14:creationId xmlns:p14="http://schemas.microsoft.com/office/powerpoint/2010/main" val="2839695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4" y="149642"/>
            <a:ext cx="7370616" cy="6003814"/>
          </a:xfrm>
        </p:spPr>
      </p:pic>
    </p:spTree>
    <p:extLst>
      <p:ext uri="{BB962C8B-B14F-4D97-AF65-F5344CB8AC3E}">
        <p14:creationId xmlns:p14="http://schemas.microsoft.com/office/powerpoint/2010/main" val="3840773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21" y="692727"/>
            <a:ext cx="9852266" cy="5010006"/>
          </a:xfrm>
        </p:spPr>
      </p:pic>
    </p:spTree>
    <p:extLst>
      <p:ext uri="{BB962C8B-B14F-4D97-AF65-F5344CB8AC3E}">
        <p14:creationId xmlns:p14="http://schemas.microsoft.com/office/powerpoint/2010/main" val="2013050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005" y="-1"/>
            <a:ext cx="6198996" cy="4304145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8867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3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73" y="581892"/>
            <a:ext cx="10330472" cy="4640550"/>
          </a:xfrm>
        </p:spPr>
      </p:pic>
    </p:spTree>
    <p:extLst>
      <p:ext uri="{BB962C8B-B14F-4D97-AF65-F5344CB8AC3E}">
        <p14:creationId xmlns:p14="http://schemas.microsoft.com/office/powerpoint/2010/main" val="3489021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46" y="135145"/>
            <a:ext cx="6391564" cy="6254480"/>
          </a:xfrm>
        </p:spPr>
      </p:pic>
    </p:spTree>
    <p:extLst>
      <p:ext uri="{BB962C8B-B14F-4D97-AF65-F5344CB8AC3E}">
        <p14:creationId xmlns:p14="http://schemas.microsoft.com/office/powerpoint/2010/main" val="1620725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82" y="508000"/>
            <a:ext cx="9035364" cy="5324042"/>
          </a:xfrm>
        </p:spPr>
      </p:pic>
    </p:spTree>
    <p:extLst>
      <p:ext uri="{BB962C8B-B14F-4D97-AF65-F5344CB8AC3E}">
        <p14:creationId xmlns:p14="http://schemas.microsoft.com/office/powerpoint/2010/main" val="97429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32" y="498764"/>
            <a:ext cx="10322392" cy="4714440"/>
          </a:xfrm>
        </p:spPr>
      </p:pic>
    </p:spTree>
    <p:extLst>
      <p:ext uri="{BB962C8B-B14F-4D97-AF65-F5344CB8AC3E}">
        <p14:creationId xmlns:p14="http://schemas.microsoft.com/office/powerpoint/2010/main" val="3627436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82"/>
            <a:ext cx="5970133" cy="4479636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315" y="249382"/>
            <a:ext cx="6294685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37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5" y="434109"/>
            <a:ext cx="10613864" cy="4936116"/>
          </a:xfrm>
        </p:spPr>
      </p:pic>
    </p:spTree>
    <p:extLst>
      <p:ext uri="{BB962C8B-B14F-4D97-AF65-F5344CB8AC3E}">
        <p14:creationId xmlns:p14="http://schemas.microsoft.com/office/powerpoint/2010/main" val="4013972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490476" cy="3740727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48" y="-1"/>
            <a:ext cx="5704452" cy="50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4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45" y="646547"/>
            <a:ext cx="9602402" cy="4659022"/>
          </a:xfrm>
        </p:spPr>
      </p:pic>
    </p:spTree>
    <p:extLst>
      <p:ext uri="{BB962C8B-B14F-4D97-AF65-F5344CB8AC3E}">
        <p14:creationId xmlns:p14="http://schemas.microsoft.com/office/powerpoint/2010/main" val="914105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675" y="73891"/>
            <a:ext cx="5693452" cy="6654078"/>
          </a:xfrm>
        </p:spPr>
      </p:pic>
    </p:spTree>
    <p:extLst>
      <p:ext uri="{BB962C8B-B14F-4D97-AF65-F5344CB8AC3E}">
        <p14:creationId xmlns:p14="http://schemas.microsoft.com/office/powerpoint/2010/main" val="3915113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81" y="378692"/>
            <a:ext cx="10505766" cy="4769858"/>
          </a:xfrm>
        </p:spPr>
      </p:pic>
    </p:spTree>
    <p:extLst>
      <p:ext uri="{BB962C8B-B14F-4D97-AF65-F5344CB8AC3E}">
        <p14:creationId xmlns:p14="http://schemas.microsoft.com/office/powerpoint/2010/main" val="1691052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197742"/>
            <a:ext cx="6890328" cy="6203178"/>
          </a:xfrm>
        </p:spPr>
      </p:pic>
    </p:spTree>
    <p:extLst>
      <p:ext uri="{BB962C8B-B14F-4D97-AF65-F5344CB8AC3E}">
        <p14:creationId xmlns:p14="http://schemas.microsoft.com/office/powerpoint/2010/main" val="3562677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63" y="461820"/>
            <a:ext cx="10400892" cy="4455822"/>
          </a:xfrm>
        </p:spPr>
      </p:pic>
    </p:spTree>
    <p:extLst>
      <p:ext uri="{BB962C8B-B14F-4D97-AF65-F5344CB8AC3E}">
        <p14:creationId xmlns:p14="http://schemas.microsoft.com/office/powerpoint/2010/main" val="1193852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928" y="165770"/>
            <a:ext cx="6243780" cy="6692230"/>
          </a:xfrm>
        </p:spPr>
      </p:pic>
    </p:spTree>
    <p:extLst>
      <p:ext uri="{BB962C8B-B14F-4D97-AF65-F5344CB8AC3E}">
        <p14:creationId xmlns:p14="http://schemas.microsoft.com/office/powerpoint/2010/main" val="4199703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6" y="461818"/>
            <a:ext cx="10452056" cy="4474298"/>
          </a:xfrm>
        </p:spPr>
      </p:pic>
    </p:spTree>
    <p:extLst>
      <p:ext uri="{BB962C8B-B14F-4D97-AF65-F5344CB8AC3E}">
        <p14:creationId xmlns:p14="http://schemas.microsoft.com/office/powerpoint/2010/main" val="3445801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575" y="-1"/>
            <a:ext cx="5941426" cy="5052291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184113" cy="552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92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45" y="153829"/>
            <a:ext cx="7222836" cy="6401840"/>
          </a:xfrm>
        </p:spPr>
      </p:pic>
    </p:spTree>
    <p:extLst>
      <p:ext uri="{BB962C8B-B14F-4D97-AF65-F5344CB8AC3E}">
        <p14:creationId xmlns:p14="http://schemas.microsoft.com/office/powerpoint/2010/main" val="2143099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1" y="436016"/>
            <a:ext cx="8294254" cy="5745102"/>
          </a:xfrm>
        </p:spPr>
      </p:pic>
    </p:spTree>
    <p:extLst>
      <p:ext uri="{BB962C8B-B14F-4D97-AF65-F5344CB8AC3E}">
        <p14:creationId xmlns:p14="http://schemas.microsoft.com/office/powerpoint/2010/main" val="293577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95" y="0"/>
            <a:ext cx="5125538" cy="6665312"/>
          </a:xfrm>
        </p:spPr>
      </p:pic>
    </p:spTree>
    <p:extLst>
      <p:ext uri="{BB962C8B-B14F-4D97-AF65-F5344CB8AC3E}">
        <p14:creationId xmlns:p14="http://schemas.microsoft.com/office/powerpoint/2010/main" val="667178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568" y="618837"/>
            <a:ext cx="9430864" cy="5176258"/>
          </a:xfrm>
        </p:spPr>
      </p:pic>
    </p:spTree>
    <p:extLst>
      <p:ext uri="{BB962C8B-B14F-4D97-AF65-F5344CB8AC3E}">
        <p14:creationId xmlns:p14="http://schemas.microsoft.com/office/powerpoint/2010/main" val="693821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83" y="65688"/>
            <a:ext cx="5473300" cy="6694616"/>
          </a:xfrm>
        </p:spPr>
      </p:pic>
    </p:spTree>
    <p:extLst>
      <p:ext uri="{BB962C8B-B14F-4D97-AF65-F5344CB8AC3E}">
        <p14:creationId xmlns:p14="http://schemas.microsoft.com/office/powerpoint/2010/main" val="2299011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09" y="517238"/>
            <a:ext cx="10254164" cy="5453350"/>
          </a:xfrm>
        </p:spPr>
      </p:pic>
    </p:spTree>
    <p:extLst>
      <p:ext uri="{BB962C8B-B14F-4D97-AF65-F5344CB8AC3E}">
        <p14:creationId xmlns:p14="http://schemas.microsoft.com/office/powerpoint/2010/main" val="2901604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982"/>
            <a:ext cx="6082221" cy="4082473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220" y="563419"/>
            <a:ext cx="6071731" cy="412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32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74" y="526474"/>
            <a:ext cx="9838544" cy="4991532"/>
          </a:xfrm>
        </p:spPr>
      </p:pic>
    </p:spTree>
    <p:extLst>
      <p:ext uri="{BB962C8B-B14F-4D97-AF65-F5344CB8AC3E}">
        <p14:creationId xmlns:p14="http://schemas.microsoft.com/office/powerpoint/2010/main" val="4288405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4" y="88956"/>
            <a:ext cx="5283200" cy="6550056"/>
          </a:xfrm>
        </p:spPr>
      </p:pic>
    </p:spTree>
    <p:extLst>
      <p:ext uri="{BB962C8B-B14F-4D97-AF65-F5344CB8AC3E}">
        <p14:creationId xmlns:p14="http://schemas.microsoft.com/office/powerpoint/2010/main" val="3190343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65" y="480292"/>
            <a:ext cx="11152926" cy="4695968"/>
          </a:xfrm>
        </p:spPr>
      </p:pic>
    </p:spTree>
    <p:extLst>
      <p:ext uri="{BB962C8B-B14F-4D97-AF65-F5344CB8AC3E}">
        <p14:creationId xmlns:p14="http://schemas.microsoft.com/office/powerpoint/2010/main" val="2999578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7" y="369455"/>
            <a:ext cx="10702698" cy="4585132"/>
          </a:xfrm>
        </p:spPr>
      </p:pic>
    </p:spTree>
    <p:extLst>
      <p:ext uri="{BB962C8B-B14F-4D97-AF65-F5344CB8AC3E}">
        <p14:creationId xmlns:p14="http://schemas.microsoft.com/office/powerpoint/2010/main" val="1432960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564" y="203199"/>
            <a:ext cx="7093090" cy="5804334"/>
          </a:xfrm>
        </p:spPr>
      </p:pic>
    </p:spTree>
    <p:extLst>
      <p:ext uri="{BB962C8B-B14F-4D97-AF65-F5344CB8AC3E}">
        <p14:creationId xmlns:p14="http://schemas.microsoft.com/office/powerpoint/2010/main" val="1562611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7" y="600364"/>
            <a:ext cx="10633932" cy="4529714"/>
          </a:xfrm>
        </p:spPr>
      </p:pic>
    </p:spTree>
    <p:extLst>
      <p:ext uri="{BB962C8B-B14F-4D97-AF65-F5344CB8AC3E}">
        <p14:creationId xmlns:p14="http://schemas.microsoft.com/office/powerpoint/2010/main" val="697371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62" y="332510"/>
            <a:ext cx="7047022" cy="5730442"/>
          </a:xfrm>
        </p:spPr>
      </p:pic>
    </p:spTree>
    <p:extLst>
      <p:ext uri="{BB962C8B-B14F-4D97-AF65-F5344CB8AC3E}">
        <p14:creationId xmlns:p14="http://schemas.microsoft.com/office/powerpoint/2010/main" val="29144828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47" y="498764"/>
            <a:ext cx="10235906" cy="4308042"/>
          </a:xfrm>
        </p:spPr>
      </p:pic>
    </p:spTree>
    <p:extLst>
      <p:ext uri="{BB962C8B-B14F-4D97-AF65-F5344CB8AC3E}">
        <p14:creationId xmlns:p14="http://schemas.microsoft.com/office/powerpoint/2010/main" val="1299164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44" y="203200"/>
            <a:ext cx="7943620" cy="6266152"/>
          </a:xfrm>
        </p:spPr>
      </p:pic>
    </p:spTree>
    <p:extLst>
      <p:ext uri="{BB962C8B-B14F-4D97-AF65-F5344CB8AC3E}">
        <p14:creationId xmlns:p14="http://schemas.microsoft.com/office/powerpoint/2010/main" val="2030907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17" y="350981"/>
            <a:ext cx="9754712" cy="5545716"/>
          </a:xfrm>
        </p:spPr>
      </p:pic>
    </p:spTree>
    <p:extLst>
      <p:ext uri="{BB962C8B-B14F-4D97-AF65-F5344CB8AC3E}">
        <p14:creationId xmlns:p14="http://schemas.microsoft.com/office/powerpoint/2010/main" val="17563393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247" y="92364"/>
            <a:ext cx="5339616" cy="6719926"/>
          </a:xfrm>
        </p:spPr>
      </p:pic>
    </p:spTree>
    <p:extLst>
      <p:ext uri="{BB962C8B-B14F-4D97-AF65-F5344CB8AC3E}">
        <p14:creationId xmlns:p14="http://schemas.microsoft.com/office/powerpoint/2010/main" val="3822828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7" y="332510"/>
            <a:ext cx="11119668" cy="4825278"/>
          </a:xfrm>
        </p:spPr>
      </p:pic>
    </p:spTree>
    <p:extLst>
      <p:ext uri="{BB962C8B-B14F-4D97-AF65-F5344CB8AC3E}">
        <p14:creationId xmlns:p14="http://schemas.microsoft.com/office/powerpoint/2010/main" val="26711588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43954" cy="3546764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42" y="92363"/>
            <a:ext cx="5892003" cy="535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930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53" y="554182"/>
            <a:ext cx="10500494" cy="4603606"/>
          </a:xfrm>
        </p:spPr>
      </p:pic>
    </p:spTree>
    <p:extLst>
      <p:ext uri="{BB962C8B-B14F-4D97-AF65-F5344CB8AC3E}">
        <p14:creationId xmlns:p14="http://schemas.microsoft.com/office/powerpoint/2010/main" val="3199550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45" y="80726"/>
            <a:ext cx="6927274" cy="6727174"/>
          </a:xfrm>
        </p:spPr>
      </p:pic>
    </p:spTree>
    <p:extLst>
      <p:ext uri="{BB962C8B-B14F-4D97-AF65-F5344CB8AC3E}">
        <p14:creationId xmlns:p14="http://schemas.microsoft.com/office/powerpoint/2010/main" val="2376649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64" y="253281"/>
            <a:ext cx="7131928" cy="6202938"/>
          </a:xfrm>
        </p:spPr>
      </p:pic>
    </p:spTree>
    <p:extLst>
      <p:ext uri="{BB962C8B-B14F-4D97-AF65-F5344CB8AC3E}">
        <p14:creationId xmlns:p14="http://schemas.microsoft.com/office/powerpoint/2010/main" val="31293688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5" y="443346"/>
            <a:ext cx="10417440" cy="4603606"/>
          </a:xfrm>
        </p:spPr>
      </p:pic>
    </p:spTree>
    <p:extLst>
      <p:ext uri="{BB962C8B-B14F-4D97-AF65-F5344CB8AC3E}">
        <p14:creationId xmlns:p14="http://schemas.microsoft.com/office/powerpoint/2010/main" val="15386839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61" y="83127"/>
            <a:ext cx="5561804" cy="6524426"/>
          </a:xfrm>
        </p:spPr>
      </p:pic>
    </p:spTree>
    <p:extLst>
      <p:ext uri="{BB962C8B-B14F-4D97-AF65-F5344CB8AC3E}">
        <p14:creationId xmlns:p14="http://schemas.microsoft.com/office/powerpoint/2010/main" val="3073638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1" y="406400"/>
            <a:ext cx="10884268" cy="4714442"/>
          </a:xfrm>
        </p:spPr>
      </p:pic>
    </p:spTree>
    <p:extLst>
      <p:ext uri="{BB962C8B-B14F-4D97-AF65-F5344CB8AC3E}">
        <p14:creationId xmlns:p14="http://schemas.microsoft.com/office/powerpoint/2010/main" val="3858671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92" y="133342"/>
            <a:ext cx="5615708" cy="6387394"/>
          </a:xfrm>
        </p:spPr>
      </p:pic>
    </p:spTree>
    <p:extLst>
      <p:ext uri="{BB962C8B-B14F-4D97-AF65-F5344CB8AC3E}">
        <p14:creationId xmlns:p14="http://schemas.microsoft.com/office/powerpoint/2010/main" val="38008863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57" y="203201"/>
            <a:ext cx="11448724" cy="4899168"/>
          </a:xfrm>
        </p:spPr>
      </p:pic>
    </p:spTree>
    <p:extLst>
      <p:ext uri="{BB962C8B-B14F-4D97-AF65-F5344CB8AC3E}">
        <p14:creationId xmlns:p14="http://schemas.microsoft.com/office/powerpoint/2010/main" val="33171833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1" y="151680"/>
            <a:ext cx="7441146" cy="6184466"/>
          </a:xfrm>
        </p:spPr>
      </p:pic>
    </p:spTree>
    <p:extLst>
      <p:ext uri="{BB962C8B-B14F-4D97-AF65-F5344CB8AC3E}">
        <p14:creationId xmlns:p14="http://schemas.microsoft.com/office/powerpoint/2010/main" val="26379638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8" y="360219"/>
            <a:ext cx="10443166" cy="5102368"/>
          </a:xfrm>
        </p:spPr>
      </p:pic>
    </p:spTree>
    <p:extLst>
      <p:ext uri="{BB962C8B-B14F-4D97-AF65-F5344CB8AC3E}">
        <p14:creationId xmlns:p14="http://schemas.microsoft.com/office/powerpoint/2010/main" val="20348486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374" y="73891"/>
            <a:ext cx="5913944" cy="6376988"/>
          </a:xfrm>
        </p:spPr>
      </p:pic>
    </p:spTree>
    <p:extLst>
      <p:ext uri="{BB962C8B-B14F-4D97-AF65-F5344CB8AC3E}">
        <p14:creationId xmlns:p14="http://schemas.microsoft.com/office/powerpoint/2010/main" val="21310686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28" y="472731"/>
            <a:ext cx="9014690" cy="5209854"/>
          </a:xfrm>
        </p:spPr>
      </p:pic>
    </p:spTree>
    <p:extLst>
      <p:ext uri="{BB962C8B-B14F-4D97-AF65-F5344CB8AC3E}">
        <p14:creationId xmlns:p14="http://schemas.microsoft.com/office/powerpoint/2010/main" val="407509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96" y="646545"/>
            <a:ext cx="9853790" cy="4271098"/>
          </a:xfrm>
        </p:spPr>
      </p:pic>
    </p:spTree>
    <p:extLst>
      <p:ext uri="{BB962C8B-B14F-4D97-AF65-F5344CB8AC3E}">
        <p14:creationId xmlns:p14="http://schemas.microsoft.com/office/powerpoint/2010/main" val="13219051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160656" cy="4829755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655" y="0"/>
            <a:ext cx="5855855" cy="50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939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49" y="360218"/>
            <a:ext cx="8424538" cy="5619606"/>
          </a:xfrm>
        </p:spPr>
      </p:pic>
    </p:spTree>
    <p:extLst>
      <p:ext uri="{BB962C8B-B14F-4D97-AF65-F5344CB8AC3E}">
        <p14:creationId xmlns:p14="http://schemas.microsoft.com/office/powerpoint/2010/main" val="5175899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873" y="71544"/>
            <a:ext cx="5264728" cy="6786456"/>
          </a:xfrm>
        </p:spPr>
      </p:pic>
    </p:spTree>
    <p:extLst>
      <p:ext uri="{BB962C8B-B14F-4D97-AF65-F5344CB8AC3E}">
        <p14:creationId xmlns:p14="http://schemas.microsoft.com/office/powerpoint/2010/main" val="2593211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83" y="254780"/>
            <a:ext cx="8294252" cy="5978264"/>
          </a:xfrm>
        </p:spPr>
      </p:pic>
    </p:spTree>
    <p:extLst>
      <p:ext uri="{BB962C8B-B14F-4D97-AF65-F5344CB8AC3E}">
        <p14:creationId xmlns:p14="http://schemas.microsoft.com/office/powerpoint/2010/main" val="33921773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43681"/>
            <a:ext cx="5818910" cy="6625336"/>
          </a:xfrm>
        </p:spPr>
      </p:pic>
    </p:spTree>
    <p:extLst>
      <p:ext uri="{BB962C8B-B14F-4D97-AF65-F5344CB8AC3E}">
        <p14:creationId xmlns:p14="http://schemas.microsoft.com/office/powerpoint/2010/main" val="24711735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63" y="489529"/>
            <a:ext cx="10005038" cy="4622076"/>
          </a:xfrm>
        </p:spPr>
      </p:pic>
    </p:spTree>
    <p:extLst>
      <p:ext uri="{BB962C8B-B14F-4D97-AF65-F5344CB8AC3E}">
        <p14:creationId xmlns:p14="http://schemas.microsoft.com/office/powerpoint/2010/main" val="483140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710" y="207096"/>
            <a:ext cx="6864216" cy="6498504"/>
          </a:xfrm>
        </p:spPr>
      </p:pic>
    </p:spTree>
    <p:extLst>
      <p:ext uri="{BB962C8B-B14F-4D97-AF65-F5344CB8AC3E}">
        <p14:creationId xmlns:p14="http://schemas.microsoft.com/office/powerpoint/2010/main" val="42380007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00" y="711201"/>
            <a:ext cx="9758872" cy="4400404"/>
          </a:xfrm>
        </p:spPr>
      </p:pic>
    </p:spTree>
    <p:extLst>
      <p:ext uri="{BB962C8B-B14F-4D97-AF65-F5344CB8AC3E}">
        <p14:creationId xmlns:p14="http://schemas.microsoft.com/office/powerpoint/2010/main" val="26734896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046"/>
            <a:ext cx="6212432" cy="3981681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51" y="100791"/>
            <a:ext cx="5919823" cy="463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060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3" y="766619"/>
            <a:ext cx="9630328" cy="4455824"/>
          </a:xfrm>
        </p:spPr>
      </p:pic>
    </p:spTree>
    <p:extLst>
      <p:ext uri="{BB962C8B-B14F-4D97-AF65-F5344CB8AC3E}">
        <p14:creationId xmlns:p14="http://schemas.microsoft.com/office/powerpoint/2010/main" val="83072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56" y="134330"/>
            <a:ext cx="5969306" cy="6723670"/>
          </a:xfrm>
        </p:spPr>
      </p:pic>
    </p:spTree>
    <p:extLst>
      <p:ext uri="{BB962C8B-B14F-4D97-AF65-F5344CB8AC3E}">
        <p14:creationId xmlns:p14="http://schemas.microsoft.com/office/powerpoint/2010/main" val="8637663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47" y="147782"/>
            <a:ext cx="5875234" cy="6543242"/>
          </a:xfrm>
        </p:spPr>
      </p:pic>
    </p:spTree>
    <p:extLst>
      <p:ext uri="{BB962C8B-B14F-4D97-AF65-F5344CB8AC3E}">
        <p14:creationId xmlns:p14="http://schemas.microsoft.com/office/powerpoint/2010/main" val="3531936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6" y="452581"/>
            <a:ext cx="10120263" cy="4747491"/>
          </a:xfrm>
        </p:spPr>
      </p:pic>
    </p:spTree>
    <p:extLst>
      <p:ext uri="{BB962C8B-B14F-4D97-AF65-F5344CB8AC3E}">
        <p14:creationId xmlns:p14="http://schemas.microsoft.com/office/powerpoint/2010/main" val="2502981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0</Words>
  <Application>Microsoft Office PowerPoint</Application>
  <PresentationFormat>Geniş ekran</PresentationFormat>
  <Paragraphs>0</Paragraphs>
  <Slides>80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Suphi Atılım ÇELİKÖZ</dc:creator>
  <cp:lastModifiedBy>Suphi Atılım ÇELİKÖZ</cp:lastModifiedBy>
  <cp:revision>5</cp:revision>
  <dcterms:created xsi:type="dcterms:W3CDTF">2023-09-07T11:01:29Z</dcterms:created>
  <dcterms:modified xsi:type="dcterms:W3CDTF">2023-09-07T11:59:01Z</dcterms:modified>
</cp:coreProperties>
</file>